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94" d="100"/>
          <a:sy n="94" d="100"/>
        </p:scale>
        <p:origin x="76" y="2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63621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913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286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392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8904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03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4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530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835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698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343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D354701-53E8-404C-B088-EEEEC3F3C250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891BA46-56CE-443D-94DA-6880766CE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884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39C6B-5017-4F0E-AB2A-71E04C538F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INTRODUCTION TO BUSINESS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94B46-908D-48CD-896F-9359F04CAD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2400" dirty="0"/>
              <a:t>LPG </a:t>
            </a:r>
          </a:p>
        </p:txBody>
      </p:sp>
    </p:spTree>
    <p:extLst>
      <p:ext uri="{BB962C8B-B14F-4D97-AF65-F5344CB8AC3E}">
        <p14:creationId xmlns:p14="http://schemas.microsoft.com/office/powerpoint/2010/main" val="81681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39C6B-5017-4F0E-AB2A-71E04C538F6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8" y="804863"/>
            <a:ext cx="11568112" cy="1049337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of Liberalization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94B46-908D-48CD-896F-9359F04CADD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34988" y="2221653"/>
            <a:ext cx="11657012" cy="3969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Arial Black" panose="020B0A04020102020204" pitchFamily="34" charset="0"/>
              </a:rPr>
              <a:t>Positive impact</a:t>
            </a: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Impact of abolition of phased manufacturing system</a:t>
            </a: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industrial location</a:t>
            </a: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Impact of broad banding of industries</a:t>
            </a: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Benefits of competition Act,2002</a:t>
            </a: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Benefits of delicensing</a:t>
            </a:r>
          </a:p>
          <a:p>
            <a:endParaRPr lang="en-US" dirty="0">
              <a:solidFill>
                <a:srgbClr val="C00000"/>
              </a:solidFill>
              <a:latin typeface="Algerian" pitchFamily="82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33539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39C6B-5017-4F0E-AB2A-71E04C538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093" y="802298"/>
            <a:ext cx="11426614" cy="97762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of Liberalization</a:t>
            </a:r>
            <a:endParaRPr lang="en-IN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94B46-908D-48CD-896F-9359F04CA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093" y="2540000"/>
            <a:ext cx="11656907" cy="2838027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Negative Impact </a:t>
            </a:r>
            <a:endParaRPr lang="en-US" dirty="0">
              <a:solidFill>
                <a:srgbClr val="C00000"/>
              </a:solidFill>
              <a:latin typeface="Algerian" pitchFamily="82" charset="0"/>
            </a:endParaRPr>
          </a:p>
          <a:p>
            <a:pPr marL="457200" indent="-457200" algn="l">
              <a:buClr>
                <a:schemeClr val="bg1"/>
              </a:buClr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Problem of phased manufacturing programme</a:t>
            </a:r>
          </a:p>
          <a:p>
            <a:pPr marL="457200" indent="-457200" algn="l">
              <a:buClr>
                <a:schemeClr val="bg1"/>
              </a:buClr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Problem of liberalization of industrial location</a:t>
            </a:r>
          </a:p>
          <a:p>
            <a:pPr marL="457200" indent="-457200" algn="l">
              <a:buClr>
                <a:schemeClr val="bg1"/>
              </a:buClr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Problem of broad banding of industries</a:t>
            </a:r>
          </a:p>
          <a:p>
            <a:pPr marL="457200" indent="-457200" algn="l">
              <a:buClr>
                <a:schemeClr val="bg1"/>
              </a:buClr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Problem of de-licensing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endParaRPr lang="en-US" dirty="0">
              <a:solidFill>
                <a:srgbClr val="C00000"/>
              </a:solidFill>
              <a:latin typeface="Algerian" pitchFamily="82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41074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1B1E1-1727-48C4-9006-AFFABEADC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of privatization</a:t>
            </a:r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EE832-B33B-4046-9575-B457A339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878666"/>
            <a:ext cx="7729728" cy="35221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Positive impact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Benefits of de-reservation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Benefits of disinvestment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None/>
            </a:pPr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Negative impact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Problem of de-reservation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Problem of disinvestment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585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1B1E1-1727-48C4-9006-AFFABEADC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589280"/>
            <a:ext cx="8991600" cy="117856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OF globalization</a:t>
            </a:r>
            <a:endParaRPr lang="en-IN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EE832-B33B-4046-9575-B457A33977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199" y="2309706"/>
            <a:ext cx="9081347" cy="1910081"/>
          </a:xfrm>
        </p:spPr>
        <p:txBody>
          <a:bodyPr>
            <a:normAutofit/>
          </a:bodyPr>
          <a:lstStyle/>
          <a:p>
            <a:pPr marL="457200" indent="-457200" algn="l">
              <a:buClr>
                <a:schemeClr val="bg1"/>
              </a:buClr>
              <a:buFont typeface="+mj-lt"/>
              <a:buAutoNum type="arabicPeriod"/>
            </a:pPr>
            <a:r>
              <a:rPr lang="en-US" dirty="0"/>
              <a:t>Involves interlinking of domestic economy with world economy.</a:t>
            </a:r>
          </a:p>
          <a:p>
            <a:pPr marL="457200" indent="-457200" algn="l">
              <a:buClr>
                <a:schemeClr val="bg1"/>
              </a:buClr>
              <a:buFont typeface="+mj-lt"/>
              <a:buAutoNum type="arabicPeriod"/>
            </a:pPr>
            <a:r>
              <a:rPr lang="en-US" dirty="0"/>
              <a:t>Involves reduction / withdrawal of custom duties, quotas, less restriction on remittances abroad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053000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14</TotalTime>
  <Words>105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Algerian</vt:lpstr>
      <vt:lpstr>Arial</vt:lpstr>
      <vt:lpstr>Arial Black</vt:lpstr>
      <vt:lpstr>Gill Sans MT</vt:lpstr>
      <vt:lpstr>Parcel</vt:lpstr>
      <vt:lpstr>INTRODUCTION TO BUSINESS </vt:lpstr>
      <vt:lpstr>Impact of Liberalization</vt:lpstr>
      <vt:lpstr>Impact of Liberalization</vt:lpstr>
      <vt:lpstr>Impact of privatization</vt:lpstr>
      <vt:lpstr>IMPACT OF globalization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Sumita Shankar</dc:creator>
  <cp:lastModifiedBy>Dr. Sumita Shankar</cp:lastModifiedBy>
  <cp:revision>15</cp:revision>
  <dcterms:created xsi:type="dcterms:W3CDTF">2020-12-03T05:40:14Z</dcterms:created>
  <dcterms:modified xsi:type="dcterms:W3CDTF">2020-12-03T06:23:02Z</dcterms:modified>
</cp:coreProperties>
</file>